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813C3-64BB-4742-A5E1-8C97E8C8800A}" type="datetimeFigureOut">
              <a:rPr lang="fr-FR" smtClean="0"/>
              <a:t>23/03/2017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70AA-DFA7-4E30-AEFD-D212A9E88B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06265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813C3-64BB-4742-A5E1-8C97E8C8800A}" type="datetimeFigureOut">
              <a:rPr lang="fr-FR" smtClean="0"/>
              <a:t>23/03/2017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70AA-DFA7-4E30-AEFD-D212A9E88B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64982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813C3-64BB-4742-A5E1-8C97E8C8800A}" type="datetimeFigureOut">
              <a:rPr lang="fr-FR" smtClean="0"/>
              <a:t>23/03/2017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70AA-DFA7-4E30-AEFD-D212A9E88B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20948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813C3-64BB-4742-A5E1-8C97E8C8800A}" type="datetimeFigureOut">
              <a:rPr lang="fr-FR" smtClean="0"/>
              <a:t>23/03/2017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70AA-DFA7-4E30-AEFD-D212A9E88B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838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813C3-64BB-4742-A5E1-8C97E8C8800A}" type="datetimeFigureOut">
              <a:rPr lang="fr-FR" smtClean="0"/>
              <a:t>23/03/2017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70AA-DFA7-4E30-AEFD-D212A9E88B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6154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813C3-64BB-4742-A5E1-8C97E8C8800A}" type="datetimeFigureOut">
              <a:rPr lang="fr-FR" smtClean="0"/>
              <a:t>23/03/2017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70AA-DFA7-4E30-AEFD-D212A9E88B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10435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813C3-64BB-4742-A5E1-8C97E8C8800A}" type="datetimeFigureOut">
              <a:rPr lang="fr-FR" smtClean="0"/>
              <a:t>23/03/2017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70AA-DFA7-4E30-AEFD-D212A9E88B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44861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813C3-64BB-4742-A5E1-8C97E8C8800A}" type="datetimeFigureOut">
              <a:rPr lang="fr-FR" smtClean="0"/>
              <a:t>23/03/2017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70AA-DFA7-4E30-AEFD-D212A9E88B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657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813C3-64BB-4742-A5E1-8C97E8C8800A}" type="datetimeFigureOut">
              <a:rPr lang="fr-FR" smtClean="0"/>
              <a:t>23/03/2017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70AA-DFA7-4E30-AEFD-D212A9E88B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13254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813C3-64BB-4742-A5E1-8C97E8C8800A}" type="datetimeFigureOut">
              <a:rPr lang="fr-FR" smtClean="0"/>
              <a:t>23/03/2017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70AA-DFA7-4E30-AEFD-D212A9E88B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89102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813C3-64BB-4742-A5E1-8C97E8C8800A}" type="datetimeFigureOut">
              <a:rPr lang="fr-FR" smtClean="0"/>
              <a:t>23/03/2017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70AA-DFA7-4E30-AEFD-D212A9E88B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4435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813C3-64BB-4742-A5E1-8C97E8C8800A}" type="datetimeFigureOut">
              <a:rPr lang="fr-FR" smtClean="0"/>
              <a:t>23/03/2017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970AA-DFA7-4E30-AEFD-D212A9E88B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4044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200" dirty="0" smtClean="0">
                <a:solidFill>
                  <a:schemeClr val="accent6">
                    <a:lumMod val="75000"/>
                  </a:schemeClr>
                </a:solidFill>
              </a:rPr>
              <a:t>SYSTEME DE CLASSEMENT</a:t>
            </a: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1800" b="1" dirty="0" smtClean="0">
                <a:solidFill>
                  <a:schemeClr val="accent5">
                    <a:lumMod val="75000"/>
                  </a:schemeClr>
                </a:solidFill>
              </a:rPr>
              <a:t>PLAY-OFF LE WEEK-END                          </a:t>
            </a:r>
            <a:r>
              <a:rPr lang="fr-FR" sz="1800" b="1" dirty="0" smtClean="0"/>
              <a:t/>
            </a:r>
            <a:br>
              <a:rPr lang="fr-FR" sz="1800" b="1" dirty="0" smtClean="0"/>
            </a:br>
            <a:r>
              <a:rPr lang="fr-FR" sz="1800" b="1" dirty="0" smtClean="0">
                <a:solidFill>
                  <a:srgbClr val="FF0000"/>
                </a:solidFill>
              </a:rPr>
              <a:t>Priorité de réception à celui qui a le plus de points                                                                                   la meilleur différence de matchs / de sets / de points marqués</a:t>
            </a:r>
            <a:endParaRPr lang="fr-FR" sz="1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4896544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               </a:t>
            </a:r>
            <a:r>
              <a:rPr lang="fr-FR" dirty="0" smtClean="0"/>
              <a:t>			 </a:t>
            </a:r>
            <a:r>
              <a:rPr lang="fr-FR" sz="2000" dirty="0" smtClean="0">
                <a:solidFill>
                  <a:schemeClr val="accent5">
                    <a:lumMod val="75000"/>
                  </a:schemeClr>
                </a:solidFill>
              </a:rPr>
              <a:t>PLAY-OFF</a:t>
            </a:r>
            <a:r>
              <a:rPr lang="fr-FR" dirty="0" smtClean="0"/>
              <a:t>			</a:t>
            </a:r>
            <a:endParaRPr lang="fr-FR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63888" y="2240888"/>
            <a:ext cx="900000" cy="360000"/>
          </a:xfrm>
          <a:prstGeom prst="rect">
            <a:avLst/>
          </a:prstGeom>
        </p:spPr>
        <p:style>
          <a:lnRef idx="0">
            <a:schemeClr val="accent3"/>
          </a:lnRef>
          <a:fillRef idx="1003">
            <a:schemeClr val="lt2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MATCH A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96136" y="2204864"/>
            <a:ext cx="900000" cy="360000"/>
          </a:xfrm>
          <a:prstGeom prst="rect">
            <a:avLst/>
          </a:prstGeom>
        </p:spPr>
        <p:style>
          <a:lnRef idx="0">
            <a:schemeClr val="accent3"/>
          </a:lnRef>
          <a:fillRef idx="1003">
            <a:schemeClr val="lt2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MATCH B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9" name="Organigramme : Processus 8"/>
          <p:cNvSpPr/>
          <p:nvPr/>
        </p:nvSpPr>
        <p:spPr>
          <a:xfrm>
            <a:off x="3563888" y="2907322"/>
            <a:ext cx="900000" cy="360000"/>
          </a:xfrm>
          <a:prstGeom prst="flowChartProces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</a:t>
            </a:r>
            <a:r>
              <a:rPr lang="fr-FR" baseline="30000" dirty="0" smtClean="0"/>
              <a:t>er</a:t>
            </a:r>
            <a:r>
              <a:rPr lang="fr-FR" dirty="0" smtClean="0"/>
              <a:t> PA</a:t>
            </a:r>
            <a:endParaRPr lang="fr-FR" dirty="0"/>
          </a:p>
        </p:txBody>
      </p:sp>
      <p:sp>
        <p:nvSpPr>
          <p:cNvPr id="11" name="Organigramme : Processus 10"/>
          <p:cNvSpPr/>
          <p:nvPr/>
        </p:nvSpPr>
        <p:spPr>
          <a:xfrm>
            <a:off x="5796136" y="2917636"/>
            <a:ext cx="900000" cy="360000"/>
          </a:xfrm>
          <a:prstGeom prst="flowChartProces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</a:t>
            </a:r>
            <a:r>
              <a:rPr lang="fr-FR" baseline="30000" dirty="0" smtClean="0"/>
              <a:t>er</a:t>
            </a:r>
            <a:r>
              <a:rPr lang="fr-FR" dirty="0" smtClean="0"/>
              <a:t> PB</a:t>
            </a:r>
            <a:endParaRPr lang="fr-FR" dirty="0"/>
          </a:p>
        </p:txBody>
      </p:sp>
      <p:sp>
        <p:nvSpPr>
          <p:cNvPr id="12" name="Organigramme : Processus 11"/>
          <p:cNvSpPr/>
          <p:nvPr/>
        </p:nvSpPr>
        <p:spPr>
          <a:xfrm>
            <a:off x="3563888" y="3627402"/>
            <a:ext cx="900000" cy="360000"/>
          </a:xfrm>
          <a:prstGeom prst="flowChartProces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2</a:t>
            </a:r>
            <a:r>
              <a:rPr lang="fr-FR" baseline="30000" dirty="0" smtClean="0"/>
              <a:t>ème</a:t>
            </a:r>
            <a:r>
              <a:rPr lang="fr-FR" dirty="0" smtClean="0"/>
              <a:t> PB</a:t>
            </a:r>
            <a:endParaRPr lang="fr-FR" dirty="0"/>
          </a:p>
        </p:txBody>
      </p:sp>
      <p:sp>
        <p:nvSpPr>
          <p:cNvPr id="13" name="Organigramme : Processus 12"/>
          <p:cNvSpPr/>
          <p:nvPr/>
        </p:nvSpPr>
        <p:spPr>
          <a:xfrm>
            <a:off x="5796136" y="3609198"/>
            <a:ext cx="900000" cy="360000"/>
          </a:xfrm>
          <a:prstGeom prst="flowChartProces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2</a:t>
            </a:r>
            <a:r>
              <a:rPr lang="fr-FR" baseline="30000" dirty="0" smtClean="0"/>
              <a:t>ème</a:t>
            </a:r>
            <a:r>
              <a:rPr lang="fr-FR" dirty="0" smtClean="0"/>
              <a:t> PA</a:t>
            </a:r>
            <a:endParaRPr lang="fr-FR" dirty="0"/>
          </a:p>
        </p:txBody>
      </p:sp>
      <p:sp>
        <p:nvSpPr>
          <p:cNvPr id="24" name="Rectangle 23"/>
          <p:cNvSpPr/>
          <p:nvPr/>
        </p:nvSpPr>
        <p:spPr>
          <a:xfrm>
            <a:off x="3563888" y="4586030"/>
            <a:ext cx="900000" cy="360000"/>
          </a:xfrm>
          <a:prstGeom prst="rect">
            <a:avLst/>
          </a:prstGeom>
        </p:spPr>
        <p:style>
          <a:lnRef idx="0">
            <a:schemeClr val="accent5"/>
          </a:lnRef>
          <a:fillRef idx="1003">
            <a:schemeClr val="lt2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MATCH C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96136" y="4617112"/>
            <a:ext cx="900000" cy="360000"/>
          </a:xfrm>
          <a:prstGeom prst="rect">
            <a:avLst/>
          </a:prstGeom>
        </p:spPr>
        <p:style>
          <a:lnRef idx="0">
            <a:schemeClr val="accent3"/>
          </a:lnRef>
          <a:fillRef idx="1003">
            <a:schemeClr val="lt2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MATCH D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563888" y="5225265"/>
            <a:ext cx="900000" cy="36004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 smtClean="0">
                <a:solidFill>
                  <a:schemeClr val="tx1"/>
                </a:solidFill>
              </a:rPr>
              <a:t>VAINQUEUR MATCH A</a:t>
            </a:r>
            <a:endParaRPr lang="fr-FR" sz="1050" b="1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563888" y="5816520"/>
            <a:ext cx="900000" cy="36004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 smtClean="0">
                <a:solidFill>
                  <a:schemeClr val="tx1"/>
                </a:solidFill>
              </a:rPr>
              <a:t>VAINQUEUR MATCH B</a:t>
            </a:r>
            <a:endParaRPr lang="fr-FR" sz="1050" b="1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796136" y="5211168"/>
            <a:ext cx="900000" cy="36004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 smtClean="0">
                <a:solidFill>
                  <a:schemeClr val="tx1"/>
                </a:solidFill>
              </a:rPr>
              <a:t>PERDANT MATCH A</a:t>
            </a:r>
            <a:endParaRPr lang="fr-FR" sz="1050" b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796136" y="5816520"/>
            <a:ext cx="900000" cy="36004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 smtClean="0">
                <a:solidFill>
                  <a:schemeClr val="tx1"/>
                </a:solidFill>
              </a:rPr>
              <a:t>PERDANT MATCH B</a:t>
            </a:r>
            <a:endParaRPr lang="fr-FR" sz="105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210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003">
          <a:schemeClr val="lt2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32</Words>
  <Application>Microsoft Office PowerPoint</Application>
  <PresentationFormat>Affichage à l'écran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SYSTEME DE CLASSEMENT PLAY-OFF LE WEEK-END                           Priorité de réception à celui qui a le plus de points                                                                                   la meilleur différence de matchs / de sets / de points marqués</vt:lpstr>
    </vt:vector>
  </TitlesOfParts>
  <Company>Euro Information client principal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LEMERY Patrick</dc:creator>
  <cp:lastModifiedBy>LEMERY Patrick</cp:lastModifiedBy>
  <cp:revision>67</cp:revision>
  <dcterms:created xsi:type="dcterms:W3CDTF">2015-03-30T06:36:49Z</dcterms:created>
  <dcterms:modified xsi:type="dcterms:W3CDTF">2017-03-23T14:11:02Z</dcterms:modified>
</cp:coreProperties>
</file>